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237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40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875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643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984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600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396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022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7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72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692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211E-2126-40AE-A912-36E2C3A21E68}" type="datetimeFigureOut">
              <a:rPr lang="en-AU" smtClean="0"/>
              <a:t>22/04/2023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0E8D9-3936-4264-B88A-871BB5C4F1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946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image" Target="../media/image10.jpeg"/><Relationship Id="rId3" Type="http://schemas.openxmlformats.org/officeDocument/2006/relationships/hyperlink" Target="http://www.countryfeelinguniforms.com.au/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5" Type="http://schemas.openxmlformats.org/officeDocument/2006/relationships/image" Target="../media/image12.jpeg"/><Relationship Id="rId10" Type="http://schemas.openxmlformats.org/officeDocument/2006/relationships/image" Target="../media/image7.jpeg"/><Relationship Id="rId4" Type="http://schemas.openxmlformats.org/officeDocument/2006/relationships/hyperlink" Target="mailto:Country.feeling@bigpond.com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549" y="696196"/>
            <a:ext cx="1347483" cy="986243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2433330" y="1039991"/>
            <a:ext cx="151522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400" b="1" dirty="0" smtClean="0"/>
              <a:t>OPENING HOURS</a:t>
            </a:r>
          </a:p>
          <a:p>
            <a:pPr algn="ctr"/>
            <a:r>
              <a:rPr lang="en-AU" sz="1200" dirty="0" smtClean="0"/>
              <a:t>Mon 2.30-3.30pm</a:t>
            </a:r>
          </a:p>
          <a:p>
            <a:pPr algn="ctr"/>
            <a:r>
              <a:rPr lang="en-AU" sz="1200" dirty="0" smtClean="0"/>
              <a:t>Tue 2.30-3.30pm</a:t>
            </a:r>
          </a:p>
          <a:p>
            <a:pPr algn="ctr"/>
            <a:r>
              <a:rPr lang="en-AU" sz="1200" dirty="0" smtClean="0"/>
              <a:t>Thu 8.30-9.30am</a:t>
            </a:r>
          </a:p>
          <a:p>
            <a:pPr algn="ctr"/>
            <a:endParaRPr lang="en-AU" sz="1200" dirty="0"/>
          </a:p>
        </p:txBody>
      </p:sp>
      <p:sp>
        <p:nvSpPr>
          <p:cNvPr id="7" name="TextBox 14"/>
          <p:cNvSpPr txBox="1"/>
          <p:nvPr/>
        </p:nvSpPr>
        <p:spPr>
          <a:xfrm>
            <a:off x="1678540" y="5186252"/>
            <a:ext cx="30248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sz="1200" b="1" dirty="0" smtClean="0"/>
              <a:t>Online ordering – collect from Uniform Shop</a:t>
            </a:r>
          </a:p>
          <a:p>
            <a:pPr algn="ctr"/>
            <a:r>
              <a:rPr lang="en-AU" sz="1200" b="1" dirty="0" smtClean="0">
                <a:hlinkClick r:id="rId3"/>
              </a:rPr>
              <a:t>www.countryfeelinguniforms.com.au</a:t>
            </a:r>
            <a:endParaRPr lang="en-AU" sz="1200" b="1" dirty="0" smtClean="0"/>
          </a:p>
          <a:p>
            <a:pPr algn="ctr"/>
            <a:r>
              <a:rPr lang="en-AU" sz="1200" b="1" dirty="0" smtClean="0">
                <a:hlinkClick r:id="rId4"/>
              </a:rPr>
              <a:t>Country.feeling@bigpond.com</a:t>
            </a:r>
            <a:endParaRPr lang="en-AU" sz="1200" b="1" dirty="0" smtClean="0"/>
          </a:p>
          <a:p>
            <a:pPr algn="ctr"/>
            <a:r>
              <a:rPr lang="en-AU" sz="1200" b="1" dirty="0" smtClean="0"/>
              <a:t>0414 651 211</a:t>
            </a:r>
            <a:endParaRPr lang="en-AU" sz="1200" b="1" dirty="0"/>
          </a:p>
        </p:txBody>
      </p:sp>
      <p:graphicFrame>
        <p:nvGraphicFramePr>
          <p:cNvPr id="10" name="Table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91964135"/>
              </p:ext>
            </p:extLst>
          </p:nvPr>
        </p:nvGraphicFramePr>
        <p:xfrm>
          <a:off x="1325070" y="2274831"/>
          <a:ext cx="3731741" cy="2743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81695"/>
                <a:gridCol w="1250046"/>
              </a:tblGrid>
              <a:tr h="264617"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Everyday Polo Shirt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dirty="0" smtClean="0">
                          <a:solidFill>
                            <a:schemeClr val="tx1"/>
                          </a:solidFill>
                        </a:rPr>
                        <a:t>$34</a:t>
                      </a:r>
                      <a:endParaRPr lang="en-A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Sports Polo</a:t>
                      </a:r>
                      <a:r>
                        <a:rPr lang="en-AU" sz="1200" b="1" baseline="0" dirty="0" smtClean="0"/>
                        <a:t> Shirt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$</a:t>
                      </a:r>
                      <a:r>
                        <a:rPr lang="en-AU" sz="1200" b="1" dirty="0" smtClean="0"/>
                        <a:t>33</a:t>
                      </a:r>
                      <a:endParaRPr lang="en-AU" sz="1200" b="1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Sports</a:t>
                      </a:r>
                      <a:r>
                        <a:rPr lang="en-AU" sz="1200" b="1" baseline="0" dirty="0" smtClean="0"/>
                        <a:t> Shorts Stretch </a:t>
                      </a:r>
                      <a:r>
                        <a:rPr lang="en-AU" sz="1200" b="1" baseline="0" dirty="0" err="1" smtClean="0"/>
                        <a:t>Microfibre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baseline="0" dirty="0" smtClean="0"/>
                        <a:t>$26</a:t>
                      </a:r>
                      <a:endParaRPr lang="en-AU" sz="1200" b="1" strike="sngStrike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Girls Tartan </a:t>
                      </a:r>
                      <a:r>
                        <a:rPr lang="en-AU" sz="1200" b="1" dirty="0" err="1" smtClean="0"/>
                        <a:t>Skorts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$45</a:t>
                      </a:r>
                      <a:endParaRPr lang="en-AU" sz="1200" b="1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Girls</a:t>
                      </a:r>
                      <a:r>
                        <a:rPr lang="en-AU" sz="1200" b="1" baseline="0" dirty="0" smtClean="0"/>
                        <a:t> Tartan Skirt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baseline="0" dirty="0" smtClean="0"/>
                        <a:t>$45</a:t>
                      </a:r>
                      <a:endParaRPr lang="en-AU" sz="1200" b="1" strike="sngStrike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Jacket </a:t>
                      </a:r>
                      <a:r>
                        <a:rPr lang="en-AU" sz="1200" b="1" dirty="0" err="1" smtClean="0"/>
                        <a:t>Microfibre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smtClean="0"/>
                        <a:t>$</a:t>
                      </a:r>
                      <a:r>
                        <a:rPr lang="en-AU" sz="1200" b="1" strike="noStrike" smtClean="0"/>
                        <a:t>59</a:t>
                      </a:r>
                      <a:endParaRPr lang="en-AU" sz="1200" b="1" strike="noStrike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err="1" smtClean="0"/>
                        <a:t>Trackpants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Microfibre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$33</a:t>
                      </a:r>
                      <a:endParaRPr lang="en-AU" sz="1200" b="1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Hooded Jumper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smtClean="0"/>
                        <a:t>$51</a:t>
                      </a:r>
                      <a:endParaRPr lang="en-AU" sz="1200" b="1" strike="noStrike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Bucket</a:t>
                      </a:r>
                      <a:r>
                        <a:rPr lang="en-AU" sz="1200" b="1" baseline="0" dirty="0" smtClean="0"/>
                        <a:t> Hat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dirty="0" smtClean="0"/>
                        <a:t>$15</a:t>
                      </a:r>
                      <a:endParaRPr lang="en-AU" sz="1200" b="1" strike="noStrike" dirty="0"/>
                    </a:p>
                  </a:txBody>
                  <a:tcPr/>
                </a:tc>
              </a:tr>
              <a:tr h="264617"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Socks Red</a:t>
                      </a:r>
                      <a:endParaRPr lang="en-A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strike="noStrike" dirty="0" smtClean="0"/>
                        <a:t>$4</a:t>
                      </a:r>
                      <a:endParaRPr lang="en-AU" sz="1200" b="1" strike="noStrik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322" y="529910"/>
            <a:ext cx="1891738" cy="1605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146" y="594122"/>
            <a:ext cx="1894854" cy="16807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408" y="2383200"/>
            <a:ext cx="1891738" cy="15205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575" y="2383200"/>
            <a:ext cx="1875747" cy="15205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631" y="2135870"/>
            <a:ext cx="1476122" cy="220138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77" y="4611655"/>
            <a:ext cx="1456772" cy="10056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674" y="1760959"/>
            <a:ext cx="730167" cy="12444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86" y="368293"/>
            <a:ext cx="2083649" cy="167174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753" y="4151113"/>
            <a:ext cx="2065757" cy="228135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510" y="4403580"/>
            <a:ext cx="2696732" cy="17764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12" y="529910"/>
            <a:ext cx="1778373" cy="153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2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Sharee Rock</dc:creator>
  <cp:lastModifiedBy>Sharee Rock</cp:lastModifiedBy>
  <cp:revision>14</cp:revision>
  <cp:lastPrinted>2019-11-12T00:29:01Z</cp:lastPrinted>
  <dcterms:created xsi:type="dcterms:W3CDTF">2019-05-24T00:41:21Z</dcterms:created>
  <dcterms:modified xsi:type="dcterms:W3CDTF">2023-04-22T06:00:03Z</dcterms:modified>
</cp:coreProperties>
</file>